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5.jfif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598" r:id="rId6"/>
    <p:sldId id="287" r:id="rId7"/>
    <p:sldId id="396" r:id="rId8"/>
    <p:sldId id="495" r:id="rId9"/>
    <p:sldId id="496" r:id="rId10"/>
    <p:sldId id="497" r:id="rId11"/>
    <p:sldId id="579" r:id="rId12"/>
    <p:sldId id="471" r:id="rId13"/>
    <p:sldId id="492" r:id="rId14"/>
    <p:sldId id="480" r:id="rId15"/>
    <p:sldId id="406" r:id="rId16"/>
    <p:sldId id="498" r:id="rId17"/>
    <p:sldId id="413" r:id="rId18"/>
    <p:sldId id="493" r:id="rId19"/>
    <p:sldId id="588" r:id="rId20"/>
    <p:sldId id="590" r:id="rId21"/>
    <p:sldId id="499" r:id="rId22"/>
    <p:sldId id="597" r:id="rId23"/>
    <p:sldId id="593" r:id="rId24"/>
    <p:sldId id="415" r:id="rId25"/>
    <p:sldId id="500" r:id="rId26"/>
    <p:sldId id="501" r:id="rId27"/>
    <p:sldId id="475" r:id="rId28"/>
    <p:sldId id="456" r:id="rId29"/>
    <p:sldId id="504" r:id="rId30"/>
    <p:sldId id="506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287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496"/>
            <p14:sldId id="497"/>
            <p14:sldId id="579"/>
          </p14:sldIdLst>
        </p14:section>
        <p14:section name="Преподаватели" id="{41D75314-97D7-4BAB-A5D2-4AF57D0EE7E8}">
          <p14:sldIdLst>
            <p14:sldId id="471"/>
          </p14:sldIdLst>
        </p14:section>
        <p14:section name="Домашни, Изпити и Оценяване" id="{3458531F-966A-4107-B315-52D8109777A8}">
          <p14:sldIdLst>
            <p14:sldId id="492"/>
            <p14:sldId id="480"/>
            <p14:sldId id="406"/>
            <p14:sldId id="498"/>
            <p14:sldId id="413"/>
            <p14:sldId id="493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475"/>
            <p14:sldId id="456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1" autoAdjust="0"/>
    <p:restoredTop sz="95214" autoAdjust="0"/>
  </p:normalViewPr>
  <p:slideViewPr>
    <p:cSldViewPr showGuides="1">
      <p:cViewPr varScale="1">
        <p:scale>
          <a:sx n="62" d="100"/>
          <a:sy n="62" d="100"/>
        </p:scale>
        <p:origin x="484" y="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1C0A8722-0B5A-435F-AE1F-523FB973532F}"/>
    <pc:docChg chg="modSld sldOrd">
      <pc:chgData name="Desislava Topuzakova" userId="3992f0759b71ec9c" providerId="LiveId" clId="{1C0A8722-0B5A-435F-AE1F-523FB973532F}" dt="2020-12-25T15:16:00.351" v="7" actId="20577"/>
      <pc:docMkLst>
        <pc:docMk/>
      </pc:docMkLst>
      <pc:sldChg chg="ord">
        <pc:chgData name="Desislava Topuzakova" userId="3992f0759b71ec9c" providerId="LiveId" clId="{1C0A8722-0B5A-435F-AE1F-523FB973532F}" dt="2020-12-25T15:06:56.258" v="1"/>
        <pc:sldMkLst>
          <pc:docMk/>
          <pc:sldMk cId="2258374474" sldId="492"/>
        </pc:sldMkLst>
      </pc:sldChg>
      <pc:sldChg chg="modSp mod">
        <pc:chgData name="Desislava Topuzakova" userId="3992f0759b71ec9c" providerId="LiveId" clId="{1C0A8722-0B5A-435F-AE1F-523FB973532F}" dt="2020-12-25T15:16:00.351" v="7" actId="20577"/>
        <pc:sldMkLst>
          <pc:docMk/>
          <pc:sldMk cId="3695899470" sldId="598"/>
        </pc:sldMkLst>
        <pc:spChg chg="mod">
          <ac:chgData name="Desislava Topuzakova" userId="3992f0759b71ec9c" providerId="LiveId" clId="{1C0A8722-0B5A-435F-AE1F-523FB973532F}" dt="2020-12-25T15:16:00.351" v="7" actId="20577"/>
          <ac:spMkLst>
            <pc:docMk/>
            <pc:sldMk cId="3695899470" sldId="598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EE5E74A-3D3E-4FDA-BA0D-2CD6F5DB3C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7868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C0309EB-3D69-4034-A06A-17C0329BF3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110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8B5A7A4-2B59-4265-89B8-DCF304A9BF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9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0673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3453F45-49F3-43AF-AFC7-C8C4348D7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1595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206/programming-basics-with-javascript-january-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js-book.softuni.b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oftuni.bg/downloads/svn/programming-basics/Resources/Programming%20Basics%20JavaScript/0.%20PB-JS-Introduction-And-Welcoming/0.1.Visual-Studio-Code-Installation-Guidelines.docx" TargetMode="External"/><Relationship Id="rId5" Type="http://schemas.openxmlformats.org/officeDocument/2006/relationships/hyperlink" Target="https://jsfiddle.net/" TargetMode="External"/><Relationship Id="rId4" Type="http://schemas.openxmlformats.org/officeDocument/2006/relationships/hyperlink" Target="https://www.jetbrains.com/webstorm/" TargetMode="External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67.png"/><Relationship Id="rId26" Type="http://schemas.openxmlformats.org/officeDocument/2006/relationships/image" Target="../media/image71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64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7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28" Type="http://schemas.openxmlformats.org/officeDocument/2006/relationships/hyperlink" Target="https://netpeak.bg/" TargetMode="External"/><Relationship Id="rId10" Type="http://schemas.openxmlformats.org/officeDocument/2006/relationships/image" Target="../media/image63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65.jfif"/><Relationship Id="rId22" Type="http://schemas.openxmlformats.org/officeDocument/2006/relationships/image" Target="../media/image69.png"/><Relationship Id="rId27" Type="http://schemas.openxmlformats.org/officeDocument/2006/relationships/image" Target="../media/image72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Тодор Стоянов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Java </a:t>
            </a:r>
            <a:r>
              <a:rPr lang="bg-BG" sz="3200" dirty="0"/>
              <a:t>и </a:t>
            </a:r>
            <a:r>
              <a:rPr lang="en-US" sz="3200" dirty="0"/>
              <a:t>JavaScript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Junior Java Developer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системен администратор</a:t>
            </a:r>
            <a:endParaRPr lang="en-US" sz="3200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5240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Ивайло Димитров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Game Developer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Дългогодишен </a:t>
            </a:r>
            <a:r>
              <a:rPr lang="bg-BG" sz="3200" dirty="0" err="1"/>
              <a:t>трейнър</a:t>
            </a:r>
            <a:r>
              <a:rPr lang="bg-BG" sz="3200" dirty="0"/>
              <a:t> 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технологиите и спорта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Професионален опит като системен </a:t>
            </a:r>
            <a:br>
              <a:rPr lang="bg-BG" dirty="0"/>
            </a:br>
            <a:r>
              <a:rPr lang="bg-BG" dirty="0"/>
              <a:t>администратор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1764000"/>
            <a:ext cx="3276600" cy="3509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07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en-US" b="1" dirty="0">
                <a:solidFill>
                  <a:srgbClr val="F2A40D"/>
                </a:solidFill>
              </a:rPr>
              <a:t>27</a:t>
            </a:r>
            <a:r>
              <a:rPr lang="bg-BG" b="1" dirty="0">
                <a:solidFill>
                  <a:srgbClr val="F2A40D"/>
                </a:solidFill>
              </a:rPr>
              <a:t> и </a:t>
            </a:r>
            <a:r>
              <a:rPr lang="en-US" b="1" dirty="0">
                <a:solidFill>
                  <a:srgbClr val="F2A40D"/>
                </a:solidFill>
              </a:rPr>
              <a:t>28</a:t>
            </a:r>
            <a:r>
              <a:rPr lang="bg-BG" b="1" dirty="0">
                <a:solidFill>
                  <a:srgbClr val="F2A40D"/>
                </a:solidFill>
              </a:rPr>
              <a:t> февруари</a:t>
            </a:r>
            <a:endParaRPr lang="bg-BG" sz="3200" b="1" dirty="0">
              <a:solidFill>
                <a:srgbClr val="F2A40D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– </a:t>
            </a:r>
            <a:r>
              <a:rPr lang="bg-BG" sz="3000" b="1" dirty="0">
                <a:solidFill>
                  <a:schemeClr val="bg1"/>
                </a:solidFill>
              </a:rPr>
              <a:t>25 януари 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F2A40D"/>
                </a:solidFill>
              </a:rPr>
              <a:t>27</a:t>
            </a:r>
            <a:r>
              <a:rPr lang="bg-BG" sz="3600" b="1" dirty="0">
                <a:solidFill>
                  <a:srgbClr val="F2A40D"/>
                </a:solidFill>
              </a:rPr>
              <a:t> и </a:t>
            </a:r>
            <a:r>
              <a:rPr lang="en-US" sz="3600" b="1" dirty="0">
                <a:solidFill>
                  <a:srgbClr val="F2A40D"/>
                </a:solidFill>
              </a:rPr>
              <a:t>28</a:t>
            </a:r>
            <a:r>
              <a:rPr lang="bg-BG" sz="3600" b="1" dirty="0">
                <a:solidFill>
                  <a:srgbClr val="F2A40D"/>
                </a:solidFill>
              </a:rPr>
              <a:t> февруари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/>
              <a:t>Fundamentals Module</a:t>
            </a:r>
            <a:endParaRPr lang="bg-BG" sz="36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 и 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слайдове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домашни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проекти</a:t>
            </a:r>
            <a:r>
              <a:rPr lang="bg-BG" b="1" dirty="0"/>
              <a:t>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0" y="2057400"/>
            <a:ext cx="9296400" cy="3288968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/>
              <a:t>Основи на програмирането с </a:t>
            </a:r>
            <a:r>
              <a:rPr lang="en-US" sz="3600" dirty="0"/>
              <a:t>JavaScript", </a:t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bg-BG" sz="3600" dirty="0"/>
            </a:br>
            <a:r>
              <a:rPr lang="en-US" sz="3600" dirty="0"/>
              <a:t>ISBN 978-619-00-0702-9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js-book.softuni.bg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9426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 </a:t>
            </a:r>
            <a:r>
              <a:rPr lang="en-US" noProof="1"/>
              <a:t>JavaScipt</a:t>
            </a:r>
            <a:r>
              <a:rPr lang="en-US" dirty="0"/>
              <a:t>"</a:t>
            </a:r>
          </a:p>
        </p:txBody>
      </p:sp>
      <p:pic>
        <p:nvPicPr>
          <p:cNvPr id="1026" name="Picture 2" descr="https://js-book.softuni.bg/assets/JavaScript-Programming-Basics-Book-Cover.png">
            <a:extLst>
              <a:ext uri="{FF2B5EF4-FFF2-40B4-BE49-F238E27FC236}">
                <a16:creationId xmlns:a16="http://schemas.microsoft.com/office/drawing/2014/main" id="{8C41714A-6E7F-4134-907F-EF38FE33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1" y="2165350"/>
            <a:ext cx="2299208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48D006D-963F-4750-B83E-717ABBE03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28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800" dirty="0"/>
              <a:t>(30-</a:t>
            </a:r>
            <a:r>
              <a:rPr lang="bg-BG" sz="2800" dirty="0"/>
              <a:t>дневен</a:t>
            </a:r>
            <a:r>
              <a:rPr lang="en-US" sz="2800" dirty="0"/>
              <a:t> </a:t>
            </a:r>
            <a:r>
              <a:rPr lang="bg-BG" sz="2800" dirty="0"/>
              <a:t>безплатен пробен период</a:t>
            </a:r>
            <a:r>
              <a:rPr lang="en-US" sz="2800" dirty="0"/>
              <a:t>)</a:t>
            </a:r>
            <a:endParaRPr lang="bg-BG" sz="2800" dirty="0"/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sz="2800" dirty="0"/>
              <a:t>(директно в браузър)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000" dirty="0"/>
              <a:t> за инсталация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662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5995271-EE88-4F28-9125-D8987F5F27D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3870E52-91AA-46FE-8595-E8F082F65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92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/>
              <a:t>#pb-jan</a:t>
            </a:r>
            <a:endParaRPr lang="en-US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2280000" y="3354843"/>
            <a:ext cx="381600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5107204" y="5524457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438772" y="1238451"/>
            <a:ext cx="2808000" cy="8855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3940364" y="2287667"/>
            <a:ext cx="4536000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1063878" y="3344133"/>
            <a:ext cx="982122" cy="9166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8686452" y="2285029"/>
            <a:ext cx="2560320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30000" y="3352442"/>
            <a:ext cx="1176203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7740203" y="3338226"/>
            <a:ext cx="3512263" cy="90842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38754" y="5537762"/>
            <a:ext cx="3013713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1063878" y="2291161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Netpeak" descr="Ð ÐµÐ·ÑÐ»ÑÐ°Ñ Ñ Ð¸Ð·Ð¾Ð±ÑÐ°Ð¶ÐµÐ½Ð¸Ðµ Ð·Ð° netpeak">
            <a:hlinkClick r:id="rId28"/>
            <a:extLst>
              <a:ext uri="{FF2B5EF4-FFF2-40B4-BE49-F238E27FC236}">
                <a16:creationId xmlns:a16="http://schemas.microsoft.com/office/drawing/2014/main" id="{A39475DC-B021-42B2-9DEC-2119CF14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2715180" y="1239728"/>
            <a:ext cx="557742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8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F464-FA78-4C09-A241-AEC21C82047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512A8-DDE9-43F2-9330-3367AC2C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63" y="1905001"/>
            <a:ext cx="1599474" cy="18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A36817-264C-4A57-AFA2-FB64FB522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0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bg-BG" dirty="0"/>
              <a:t>Пробен онлайн изпит</a:t>
            </a:r>
          </a:p>
          <a:p>
            <a:pPr marL="0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F2C26F8-9307-4F9B-BB4B-47CD0D8B5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7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291842"/>
              </p:ext>
            </p:extLst>
          </p:nvPr>
        </p:nvGraphicFramePr>
        <p:xfrm>
          <a:off x="1257300" y="225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3852</TotalTime>
  <Words>1156</Words>
  <Application>Microsoft Office PowerPoint</Application>
  <PresentationFormat>Widescreen</PresentationFormat>
  <Paragraphs>205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 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програмирането с JavaScipt"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51</cp:revision>
  <dcterms:created xsi:type="dcterms:W3CDTF">2018-05-23T13:08:44Z</dcterms:created>
  <dcterms:modified xsi:type="dcterms:W3CDTF">2021-01-08T20:14:05Z</dcterms:modified>
  <cp:category>computer programming;programming;C#;програмиране;кодиране</cp:category>
</cp:coreProperties>
</file>